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3" r:id="rId8"/>
    <p:sldId id="261" r:id="rId9"/>
    <p:sldId id="262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117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4E2B1-EB92-4CAC-8A7B-59BAB454851C}" type="datetimeFigureOut">
              <a:rPr lang="ru-RU" smtClean="0"/>
              <a:pPr/>
              <a:t>24.05.2025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76F87-3F5A-4AFB-820B-4AD26B7FE7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4E2B1-EB92-4CAC-8A7B-59BAB454851C}" type="datetimeFigureOut">
              <a:rPr lang="ru-RU" smtClean="0"/>
              <a:pPr/>
              <a:t>24.05.2025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76F87-3F5A-4AFB-820B-4AD26B7FE7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4E2B1-EB92-4CAC-8A7B-59BAB454851C}" type="datetimeFigureOut">
              <a:rPr lang="ru-RU" smtClean="0"/>
              <a:pPr/>
              <a:t>24.05.2025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76F87-3F5A-4AFB-820B-4AD26B7FE7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4E2B1-EB92-4CAC-8A7B-59BAB454851C}" type="datetimeFigureOut">
              <a:rPr lang="ru-RU" smtClean="0"/>
              <a:pPr/>
              <a:t>24.05.2025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76F87-3F5A-4AFB-820B-4AD26B7FE7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4E2B1-EB92-4CAC-8A7B-59BAB454851C}" type="datetimeFigureOut">
              <a:rPr lang="ru-RU" smtClean="0"/>
              <a:pPr/>
              <a:t>24.05.2025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76F87-3F5A-4AFB-820B-4AD26B7FE7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4E2B1-EB92-4CAC-8A7B-59BAB454851C}" type="datetimeFigureOut">
              <a:rPr lang="ru-RU" smtClean="0"/>
              <a:pPr/>
              <a:t>24.05.2025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76F87-3F5A-4AFB-820B-4AD26B7FE7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4E2B1-EB92-4CAC-8A7B-59BAB454851C}" type="datetimeFigureOut">
              <a:rPr lang="ru-RU" smtClean="0"/>
              <a:pPr/>
              <a:t>24.05.2025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76F87-3F5A-4AFB-820B-4AD26B7FE7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4E2B1-EB92-4CAC-8A7B-59BAB454851C}" type="datetimeFigureOut">
              <a:rPr lang="ru-RU" smtClean="0"/>
              <a:pPr/>
              <a:t>24.05.2025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76F87-3F5A-4AFB-820B-4AD26B7FE7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4E2B1-EB92-4CAC-8A7B-59BAB454851C}" type="datetimeFigureOut">
              <a:rPr lang="ru-RU" smtClean="0"/>
              <a:pPr/>
              <a:t>24.05.2025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76F87-3F5A-4AFB-820B-4AD26B7FE7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4E2B1-EB92-4CAC-8A7B-59BAB454851C}" type="datetimeFigureOut">
              <a:rPr lang="ru-RU" smtClean="0"/>
              <a:pPr/>
              <a:t>24.05.2025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76F87-3F5A-4AFB-820B-4AD26B7FE7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4E2B1-EB92-4CAC-8A7B-59BAB454851C}" type="datetimeFigureOut">
              <a:rPr lang="ru-RU" smtClean="0"/>
              <a:pPr/>
              <a:t>24.05.2025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76F87-3F5A-4AFB-820B-4AD26B7FE7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54E2B1-EB92-4CAC-8A7B-59BAB454851C}" type="datetimeFigureOut">
              <a:rPr lang="ru-RU" smtClean="0"/>
              <a:pPr/>
              <a:t>24.05.2025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176F87-3F5A-4AFB-820B-4AD26B7FE7E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ramka-detskaya-fotoramka-solnyshko-1024x68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-3081587"/>
            <a:ext cx="9144000" cy="8586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4000" dirty="0">
              <a:solidFill>
                <a:srgbClr val="000000"/>
              </a:solidFill>
              <a:latin typeface="Segoe Print" pitchFamily="2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4000" dirty="0">
              <a:solidFill>
                <a:srgbClr val="000000"/>
              </a:solidFill>
              <a:latin typeface="Segoe Print" pitchFamily="2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4000" dirty="0">
              <a:solidFill>
                <a:srgbClr val="000000"/>
              </a:solidFill>
              <a:latin typeface="Segoe Print" pitchFamily="2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4000" dirty="0">
              <a:solidFill>
                <a:srgbClr val="000000"/>
              </a:solidFill>
              <a:latin typeface="Segoe Print" pitchFamily="2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4000" dirty="0">
              <a:solidFill>
                <a:srgbClr val="000000"/>
              </a:solidFill>
              <a:latin typeface="Segoe Print" pitchFamily="2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Times New Roman" panose="02020603050405020304" pitchFamily="18" charset="0"/>
              <a:ea typeface="Yu Gothic UI Semibold" panose="020B0700000000000000" pitchFamily="34" charset="-128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Times New Roman" panose="02020603050405020304" pitchFamily="18" charset="0"/>
                <a:ea typeface="Yu Gothic UI Semibold" panose="020B0700000000000000" pitchFamily="34" charset="-128"/>
                <a:cs typeface="Times New Roman" panose="02020603050405020304" pitchFamily="18" charset="0"/>
              </a:rPr>
              <a:t>Муниципальное </a:t>
            </a:r>
            <a:r>
              <a:rPr lang="ru-RU" sz="1400" b="1" dirty="0">
                <a:latin typeface="Times New Roman" panose="02020603050405020304" pitchFamily="18" charset="0"/>
                <a:ea typeface="Yu Gothic UI Semibold" panose="020B0700000000000000" pitchFamily="34" charset="-128"/>
                <a:cs typeface="Times New Roman" panose="02020603050405020304" pitchFamily="18" charset="0"/>
              </a:rPr>
              <a:t>бюджетное образовательное учреждение                                                                                                                                                                                                          средняя школа №9</a:t>
            </a:r>
            <a:endParaRPr lang="ru-RU" sz="1400" dirty="0">
              <a:latin typeface="Times New Roman" panose="02020603050405020304" pitchFamily="18" charset="0"/>
              <a:ea typeface="Yu Gothic UI Semibold" panose="020B0700000000000000" pitchFamily="34" charset="-128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000" b="1" dirty="0">
              <a:solidFill>
                <a:srgbClr val="000000"/>
              </a:solidFill>
              <a:latin typeface="Segoe Print" pitchFamily="2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4800" b="1" dirty="0">
              <a:solidFill>
                <a:srgbClr val="000000"/>
              </a:solidFill>
              <a:latin typeface="Segoe Print" pitchFamily="2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800" b="1" dirty="0">
                <a:solidFill>
                  <a:srgbClr val="000000"/>
                </a:solidFill>
                <a:latin typeface="Segoe Print" pitchFamily="2" charset="0"/>
                <a:ea typeface="Times New Roman" pitchFamily="18" charset="0"/>
                <a:cs typeface="Tahoma" pitchFamily="34" charset="0"/>
              </a:rPr>
              <a:t>Н</a:t>
            </a:r>
            <a:r>
              <a:rPr kumimoji="0" lang="ru-RU" sz="4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egoe Print" pitchFamily="2" charset="0"/>
                <a:ea typeface="Times New Roman" pitchFamily="18" charset="0"/>
                <a:cs typeface="Tahoma" pitchFamily="34" charset="0"/>
              </a:rPr>
              <a:t>ародные песенки 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egoe Print" pitchFamily="2" charset="0"/>
                <a:ea typeface="Times New Roman" pitchFamily="18" charset="0"/>
                <a:cs typeface="Tahoma" pitchFamily="34" charset="0"/>
              </a:rPr>
              <a:t>и </a:t>
            </a:r>
            <a:r>
              <a:rPr kumimoji="0" lang="ru-RU" sz="48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Segoe Print" pitchFamily="2" charset="0"/>
                <a:ea typeface="Times New Roman" pitchFamily="18" charset="0"/>
                <a:cs typeface="Tahoma" pitchFamily="34" charset="0"/>
              </a:rPr>
              <a:t>потешки</a:t>
            </a:r>
            <a:r>
              <a:rPr kumimoji="0" lang="ru-RU" sz="4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egoe Print" pitchFamily="2" charset="0"/>
                <a:ea typeface="Times New Roman" pitchFamily="18" charset="0"/>
                <a:cs typeface="Tahoma" pitchFamily="34" charset="0"/>
              </a:rPr>
              <a:t>,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egoe Print" pitchFamily="2" charset="0"/>
                <a:ea typeface="Times New Roman" pitchFamily="18" charset="0"/>
                <a:cs typeface="Tahoma" pitchFamily="34" charset="0"/>
              </a:rPr>
              <a:t>в режимных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egoe Print" pitchFamily="2" charset="0"/>
                <a:ea typeface="Times New Roman" pitchFamily="18" charset="0"/>
                <a:cs typeface="Tahoma" pitchFamily="34" charset="0"/>
              </a:rPr>
              <a:t>моментах.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egoe Print" pitchFamily="2" charset="0"/>
              <a:cs typeface="Arial" pitchFamily="34" charset="0"/>
            </a:endParaRPr>
          </a:p>
        </p:txBody>
      </p:sp>
      <p:pic>
        <p:nvPicPr>
          <p:cNvPr id="4" name="Рисунок 3" descr="C:\Users\днс\Downloads\таня\-5296587256527711871_12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1477645" cy="13620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6948264" y="5505379"/>
            <a:ext cx="2062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Т.Н.Калимуллина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48951" y="5952732"/>
            <a:ext cx="845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2025 г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ramka-detskaya-fotoramka-solnyshko-1024x68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88640"/>
            <a:ext cx="9144000" cy="6858000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524000" y="1652126"/>
          <a:ext cx="6096000" cy="3698252"/>
        </p:xfrm>
        <a:graphic>
          <a:graphicData uri="http://schemas.openxmlformats.org/drawingml/2006/table">
            <a:tbl>
              <a:tblPr/>
              <a:tblGrid>
                <a:gridCol w="30717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02429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553747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Колокольчик ледяной,</a:t>
                      </a:r>
                    </a:p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Он всегда, везде со мной,</a:t>
                      </a:r>
                    </a:p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«Просыпайтесь!»- говорит,</a:t>
                      </a:r>
                    </a:p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«Закаляйтесь!» - всем велит.</a:t>
                      </a:r>
                    </a:p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С добрым утром, глазки!</a:t>
                      </a:r>
                    </a:p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Вы проснулись?</a:t>
                      </a:r>
                    </a:p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С добрым утром, ушки!</a:t>
                      </a:r>
                    </a:p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Вы проснулись?</a:t>
                      </a:r>
                    </a:p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С добрым утром, ручки!</a:t>
                      </a:r>
                    </a:p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Вы проснулись?</a:t>
                      </a:r>
                    </a:p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С добрым утром, ножки!</a:t>
                      </a:r>
                    </a:p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Вы проснулись?</a:t>
                      </a:r>
                    </a:p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Глазки смотрят,</a:t>
                      </a:r>
                    </a:p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Ушки слушают,</a:t>
                      </a:r>
                    </a:p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Ручки хлопают,</a:t>
                      </a:r>
                    </a:p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Ножки топают,</a:t>
                      </a:r>
                    </a:p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Ура, я проснулся(</a:t>
                      </a:r>
                      <a:r>
                        <a:rPr lang="ru-RU" sz="1400" b="1" dirty="0" err="1">
                          <a:latin typeface="Times New Roman" pitchFamily="18" charset="0"/>
                          <a:cs typeface="Times New Roman" pitchFamily="18" charset="0"/>
                        </a:rPr>
                        <a:t>лась</a:t>
                      </a: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).</a:t>
                      </a:r>
                    </a:p>
                  </a:txBody>
                  <a:tcPr marL="35566" marR="35566" marT="35566" marB="35566">
                    <a:lnL w="9525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Вот  проснулся  петушок,</a:t>
                      </a:r>
                    </a:p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Встала курочка.</a:t>
                      </a:r>
                    </a:p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Подымайся, мой дружок,</a:t>
                      </a:r>
                    </a:p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Вставай, мой Юрочка.</a:t>
                      </a:r>
                    </a:p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На ковре котята  спят,</a:t>
                      </a:r>
                    </a:p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Просыпаться не хотят.</a:t>
                      </a:r>
                    </a:p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Вот  на спинку все легли,</a:t>
                      </a:r>
                    </a:p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Расшалились тут они.</a:t>
                      </a:r>
                    </a:p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Хорошо нам отдыхать,</a:t>
                      </a:r>
                    </a:p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Но уже пора вставать.</a:t>
                      </a:r>
                    </a:p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Потянуться, улыбнуться,</a:t>
                      </a:r>
                    </a:p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Всем открыть глаза и встать.</a:t>
                      </a:r>
                    </a:p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Вместе с солнышком  встаем,</a:t>
                      </a:r>
                    </a:p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Вместе  с птичками  поем,</a:t>
                      </a:r>
                    </a:p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С добрым  утром, с новым  днем.</a:t>
                      </a:r>
                    </a:p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Вот как  славно  мы живем.</a:t>
                      </a:r>
                    </a:p>
                  </a:txBody>
                  <a:tcPr marL="35566" marR="35566" marT="35566" marB="35566">
                    <a:lnL w="9525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1763688" y="-578387"/>
            <a:ext cx="5760640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Потешки</a:t>
            </a:r>
            <a:r>
              <a:rPr kumimoji="0" lang="ru-RU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после сна</a:t>
            </a:r>
            <a:endParaRPr kumimoji="0" lang="ru-RU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  <a:endParaRPr kumimoji="0" lang="ru-RU" sz="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ramka-detskaya-fotoramka-solnyshko-1024x68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-2367568"/>
            <a:ext cx="8244408" cy="8910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900" b="1" dirty="0">
              <a:solidFill>
                <a:srgbClr val="000000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900" b="1" dirty="0">
              <a:solidFill>
                <a:srgbClr val="000000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900" b="1" dirty="0">
              <a:solidFill>
                <a:srgbClr val="000000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900" b="1" dirty="0">
              <a:solidFill>
                <a:srgbClr val="000000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900" b="1" dirty="0">
              <a:solidFill>
                <a:srgbClr val="000000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900" b="1" dirty="0">
              <a:solidFill>
                <a:srgbClr val="000000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900" b="1" dirty="0">
              <a:solidFill>
                <a:srgbClr val="000000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900" b="1" dirty="0">
              <a:solidFill>
                <a:srgbClr val="000000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900" b="1" dirty="0">
              <a:solidFill>
                <a:srgbClr val="000000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900" b="1" dirty="0">
              <a:solidFill>
                <a:srgbClr val="000000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Начинаем с зарядки.</a:t>
            </a:r>
            <a:endParaRPr kumimoji="0" lang="ru-RU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(тянемся пальчиками вверх как можно выше)</a:t>
            </a:r>
            <a:endParaRPr kumimoji="0" lang="ru-RU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Потягуни</a:t>
            </a: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kumimoji="0" lang="ru-RU" sz="1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потягушечки</a:t>
            </a: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b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 носочков до </a:t>
            </a:r>
            <a:r>
              <a:rPr kumimoji="0" lang="ru-RU" sz="1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макушечки</a:t>
            </a: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b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Мы потянемся-потянемся,</a:t>
            </a:r>
            <a:b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Маленькими не останемся.</a:t>
            </a:r>
            <a:b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Вот уже растем,</a:t>
            </a:r>
            <a:b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Растем,</a:t>
            </a:r>
            <a:b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Растем!</a:t>
            </a:r>
            <a:endParaRPr kumimoji="0" lang="ru-RU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Заинька, походи,</a:t>
            </a:r>
            <a:b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Серенький, походи,</a:t>
            </a:r>
            <a:b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Вот так, вот сяк походи,</a:t>
            </a:r>
            <a:b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Заинька, подбодрись,</a:t>
            </a:r>
            <a:b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Серенький, подбодрись,</a:t>
            </a:r>
            <a:b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Вот так, вот сяк подбодрись,</a:t>
            </a:r>
            <a:b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Заинька, топни ножкой,</a:t>
            </a:r>
            <a:b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Серенький, топни ножкой,</a:t>
            </a:r>
            <a:b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Вот так, вот сяк топни ножкой.</a:t>
            </a:r>
            <a:b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Заинька, повернись,</a:t>
            </a:r>
            <a:b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Серенький, повернись,</a:t>
            </a:r>
            <a:b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Вот так, вот сяк повернись.</a:t>
            </a:r>
            <a:b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Заинька, попляши,</a:t>
            </a:r>
            <a:b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Серенький, попляши,</a:t>
            </a:r>
            <a:b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Вот так, вот сяк попляши.</a:t>
            </a:r>
            <a:b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Заинька, поклонись,</a:t>
            </a:r>
            <a:b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Серенький, поклонись,</a:t>
            </a:r>
            <a:b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Вот так, вот сяк поклонись!</a:t>
            </a:r>
            <a:endParaRPr kumimoji="0" lang="ru-RU" sz="1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/>
            </a:r>
            <a:br>
              <a:rPr kumimoji="0" lang="ru-RU" sz="9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</a:b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/>
            </a:r>
            <a:br>
              <a:rPr kumimoji="0" lang="ru-RU" sz="9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</a:b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ramka-detskaya-fotoramka-solnyshko-1024x68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 rot="10800000" flipV="1">
            <a:off x="2555774" y="780364"/>
            <a:ext cx="43924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Умывание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2699792" y="1758962"/>
            <a:ext cx="36004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Водичка, водичка.</a:t>
            </a:r>
            <a:endParaRPr kumimoji="0" lang="ru-RU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Умой мое личико.</a:t>
            </a:r>
            <a:endParaRPr kumimoji="0" lang="ru-RU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Чтобы глазоньки блестели,</a:t>
            </a:r>
            <a:endParaRPr kumimoji="0" lang="ru-RU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Чтобы щечки краснели.</a:t>
            </a:r>
            <a:endParaRPr kumimoji="0" lang="ru-RU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Чтоб смеялся роток,</a:t>
            </a:r>
            <a:endParaRPr kumimoji="0" lang="ru-RU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Чтоб кусался зубок.</a:t>
            </a:r>
            <a:endParaRPr kumimoji="0" lang="ru-RU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Ай, лады, лады, лады</a:t>
            </a:r>
            <a:endParaRPr kumimoji="0" lang="ru-RU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боимся мы воды,</a:t>
            </a:r>
            <a:endParaRPr kumimoji="0" lang="ru-RU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Чисто умываемся,</a:t>
            </a:r>
            <a:endParaRPr kumimoji="0" lang="ru-RU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Деткам улыбаемся.</a:t>
            </a:r>
            <a:endParaRPr kumimoji="0" lang="ru-RU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ramka-detskaya-fotoramka-solnyshko-1024x68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97463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15816" y="1124744"/>
            <a:ext cx="35283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Причесывание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2699792" y="2157134"/>
            <a:ext cx="4104456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Хоть с тобой я ссорюсь часто,</a:t>
            </a:r>
            <a:b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Гребешок зубастый,</a:t>
            </a:r>
            <a:b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Здравствуй!</a:t>
            </a:r>
            <a:b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Без тебя нельзя сестричке</a:t>
            </a:r>
            <a:b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Заплести свои косички.</a:t>
            </a:r>
            <a:b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Без тебя пришлось бы брагу</a:t>
            </a:r>
            <a:b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Целый день ходить лохматым</a:t>
            </a:r>
            <a:endParaRPr kumimoji="0" lang="ru-RU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ramka-detskaya-fotoramka-solnyshko-1024x68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2123728" y="1413748"/>
            <a:ext cx="396044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Горшок</a:t>
            </a:r>
            <a:endParaRPr lang="ru-RU" sz="1200" b="1" dirty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dirty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 что стоит? Горшок!</a:t>
            </a:r>
            <a:endParaRPr kumimoji="0" lang="ru-RU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Раз-два-три-четыре-пять</a:t>
            </a: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</a:t>
            </a:r>
            <a:endParaRPr kumimoji="0" lang="ru-RU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Будем мы штаны снимать!</a:t>
            </a:r>
            <a:endParaRPr kumimoji="0" lang="ru-RU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Присядем аккуратно.</a:t>
            </a:r>
            <a:endParaRPr kumimoji="0" lang="ru-RU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Знают все детишки:</a:t>
            </a:r>
            <a:endParaRPr kumimoji="0" lang="ru-RU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Очень неприятно</a:t>
            </a:r>
            <a:endParaRPr kumimoji="0" lang="ru-RU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Писаться в штанишки!</a:t>
            </a:r>
            <a:endParaRPr kumimoji="0" lang="ru-RU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Мы все сделаем, как надо.</a:t>
            </a:r>
            <a:endParaRPr kumimoji="0" lang="ru-RU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Мама будет очень рада!</a:t>
            </a:r>
            <a:endParaRPr kumimoji="0" lang="ru-RU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ramka-detskaya-fotoramka-solnyshko-1024x68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822212" y="1556792"/>
          <a:ext cx="5499576" cy="3904208"/>
        </p:xfrm>
        <a:graphic>
          <a:graphicData uri="http://schemas.openxmlformats.org/drawingml/2006/table">
            <a:tbl>
              <a:tblPr/>
              <a:tblGrid>
                <a:gridCol w="288381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1576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904208">
                <a:tc>
                  <a:txBody>
                    <a:bodyPr/>
                    <a:lstStyle/>
                    <a:p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Моя Катя  </a:t>
                      </a:r>
                      <a:r>
                        <a:rPr lang="ru-RU" sz="1200" b="1" dirty="0" err="1">
                          <a:latin typeface="Times New Roman" pitchFamily="18" charset="0"/>
                          <a:cs typeface="Times New Roman" pitchFamily="18" charset="0"/>
                        </a:rPr>
                        <a:t>маленька</a:t>
                      </a:r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</a:p>
                    <a:p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На ней шубка  аленька,</a:t>
                      </a:r>
                    </a:p>
                    <a:p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Опушка бобровая,</a:t>
                      </a:r>
                    </a:p>
                    <a:p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Катя чернобровая.</a:t>
                      </a:r>
                    </a:p>
                    <a:p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На дворе большой мороз,</a:t>
                      </a:r>
                    </a:p>
                    <a:p>
                      <a:pPr algn="l"/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Отморозит кукла нос,</a:t>
                      </a:r>
                    </a:p>
                    <a:p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Теплый шарфик нужен ей,</a:t>
                      </a:r>
                    </a:p>
                    <a:p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Чтоб укрыться потеплей.</a:t>
                      </a:r>
                    </a:p>
                    <a:p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Надеваем  шапочки,</a:t>
                      </a:r>
                    </a:p>
                    <a:p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Надеваем  курточки,</a:t>
                      </a:r>
                    </a:p>
                    <a:p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Застегиваем пуговички,</a:t>
                      </a:r>
                    </a:p>
                    <a:p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Один, два, три, четыре, пять</a:t>
                      </a:r>
                    </a:p>
                    <a:p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Мы готовы все  гулять.</a:t>
                      </a:r>
                    </a:p>
                    <a:p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Ой, забыли мы про туфельки.</a:t>
                      </a:r>
                    </a:p>
                    <a:p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Обуем  туфельки на ножки.</a:t>
                      </a:r>
                    </a:p>
                    <a:p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Эту на правую ножку,</a:t>
                      </a:r>
                    </a:p>
                    <a:p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Эту на левую ножку.</a:t>
                      </a:r>
                    </a:p>
                  </a:txBody>
                  <a:tcPr marL="34676" marR="34676" marT="34676" marB="34676">
                    <a:lnL w="9525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Наденем на ножки</a:t>
                      </a:r>
                    </a:p>
                    <a:p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Новые  сапожки,</a:t>
                      </a:r>
                    </a:p>
                    <a:p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Пустим по дорожке.</a:t>
                      </a:r>
                    </a:p>
                    <a:p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Будет Катенька ходить,</a:t>
                      </a:r>
                    </a:p>
                    <a:p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Сапожки новые носить.</a:t>
                      </a:r>
                    </a:p>
                    <a:p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Завяжи потуже  шарф,</a:t>
                      </a:r>
                    </a:p>
                    <a:p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Буду делать снежный шар.</a:t>
                      </a:r>
                    </a:p>
                    <a:p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Я шар покачу.</a:t>
                      </a:r>
                    </a:p>
                    <a:p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Гулять хочу.</a:t>
                      </a:r>
                    </a:p>
                    <a:p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Нос, рот, голова,</a:t>
                      </a:r>
                    </a:p>
                    <a:p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Уши, щеки, нос, глаза,</a:t>
                      </a:r>
                    </a:p>
                    <a:p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Плечи, плечи, шея, грудь,</a:t>
                      </a:r>
                    </a:p>
                    <a:p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Не забыть бы что-нибудь.</a:t>
                      </a:r>
                    </a:p>
                    <a:p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Ножками топ-топ-топ.</a:t>
                      </a:r>
                    </a:p>
                    <a:p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Ручками Хлоп-хлоп-хлоп.</a:t>
                      </a:r>
                    </a:p>
                    <a:p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4676" marR="34676" marT="34676" marB="34676">
                    <a:lnL w="9525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2051720" y="443141"/>
            <a:ext cx="4752528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Потешки</a:t>
            </a:r>
            <a:r>
              <a:rPr kumimoji="0" lang="ru-RU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при одевании</a:t>
            </a:r>
            <a:endParaRPr kumimoji="0" lang="ru-RU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endParaRPr kumimoji="0" lang="ru-RU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ramka-detskaya-fotoramka-solnyshko-1024x68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403648" y="1484784"/>
          <a:ext cx="6216352" cy="3239952"/>
        </p:xfrm>
        <a:graphic>
          <a:graphicData uri="http://schemas.openxmlformats.org/drawingml/2006/table">
            <a:tbl>
              <a:tblPr/>
              <a:tblGrid>
                <a:gridCol w="326103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5531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239952">
                <a:tc>
                  <a:txBody>
                    <a:bodyPr/>
                    <a:lstStyle/>
                    <a:p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Ночью выпал  первый снег.</a:t>
                      </a:r>
                    </a:p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Я оделась  раньше всех.</a:t>
                      </a:r>
                    </a:p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Я санки качу,</a:t>
                      </a:r>
                    </a:p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Гулять  хочу.</a:t>
                      </a:r>
                    </a:p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Покатились санки вниз,</a:t>
                      </a:r>
                    </a:p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Крепче Катенька держись!</a:t>
                      </a:r>
                    </a:p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Ты сиди, не упади –</a:t>
                      </a:r>
                    </a:p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Там канавка впереди!</a:t>
                      </a:r>
                    </a:p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Надо ездить осторожно,</a:t>
                      </a:r>
                    </a:p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А нет то, разбиться можно.</a:t>
                      </a:r>
                    </a:p>
                  </a:txBody>
                  <a:tcPr marL="38436" marR="38436" marT="38436" marB="38436">
                    <a:lnL w="9525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На горочке  нашей</a:t>
                      </a:r>
                    </a:p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Детишек не счесть:</a:t>
                      </a:r>
                    </a:p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Саша, Маша, Даша</a:t>
                      </a:r>
                    </a:p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И Катенька есть.</a:t>
                      </a:r>
                    </a:p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Крепче  стал  мороз  никак,</a:t>
                      </a:r>
                    </a:p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Мы  замерзнем  стоя  так.</a:t>
                      </a:r>
                    </a:p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Чтоб  согреться  поскорей,</a:t>
                      </a:r>
                    </a:p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Будем  прыгать  веселей.</a:t>
                      </a:r>
                    </a:p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8436" marR="38436" marT="38436" marB="38436">
                    <a:lnL w="9525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2051720" y="575269"/>
            <a:ext cx="4608512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Потешки</a:t>
            </a:r>
            <a:r>
              <a:rPr kumimoji="0" lang="ru-RU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на прогулке</a:t>
            </a:r>
            <a:endParaRPr kumimoji="0" lang="ru-RU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ramka-detskaya-fotoramka-solnyshko-1024x68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1979712" y="955874"/>
            <a:ext cx="655272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900" b="1" dirty="0">
                <a:solidFill>
                  <a:srgbClr val="000000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                                 </a:t>
            </a:r>
            <a:r>
              <a:rPr kumimoji="0" lang="ru-RU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Приём пищи</a:t>
            </a:r>
            <a:endParaRPr kumimoji="0" lang="ru-RU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1907704" y="1630625"/>
            <a:ext cx="4680520" cy="289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Сорока, сорока, Где была?</a:t>
            </a:r>
            <a:endParaRPr kumimoji="0" lang="ru-RU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полю летала,</a:t>
            </a:r>
            <a:endParaRPr kumimoji="0" lang="ru-RU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полю летала,</a:t>
            </a:r>
            <a:endParaRPr kumimoji="0" lang="ru-RU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Зерна собирала.</a:t>
            </a:r>
            <a:endParaRPr kumimoji="0" lang="ru-RU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Печку топила,</a:t>
            </a:r>
            <a:endParaRPr kumimoji="0" lang="ru-RU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Кашку варила.</a:t>
            </a:r>
            <a:endParaRPr kumimoji="0" lang="ru-RU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Детишек скликала,</a:t>
            </a:r>
            <a:endParaRPr kumimoji="0" lang="ru-RU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Кашкой угощала.</a:t>
            </a:r>
            <a:endParaRPr kumimoji="0" lang="ru-RU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Этому дала в чашечке,</a:t>
            </a:r>
            <a:endParaRPr kumimoji="0" lang="ru-RU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Этому - в плошечке,</a:t>
            </a:r>
            <a:endParaRPr kumimoji="0" lang="ru-RU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Этому - в поварешке,</a:t>
            </a:r>
            <a:endParaRPr kumimoji="0" lang="ru-RU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Этому - на ложке,</a:t>
            </a:r>
            <a:endParaRPr kumimoji="0" lang="ru-RU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этому - весь </a:t>
            </a:r>
            <a:r>
              <a:rPr kumimoji="0" lang="ru-RU" sz="1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масляничек</a:t>
            </a: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!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ramka-detskaya-fotoramka-solnyshko-1024x68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 rot="10800000" flipV="1">
            <a:off x="1619672" y="899855"/>
            <a:ext cx="482453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Сон</a:t>
            </a:r>
            <a:endParaRPr kumimoji="0" lang="ru-RU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 rot="10800000" flipV="1">
            <a:off x="2195736" y="251316"/>
            <a:ext cx="3816424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Люли- люли, </a:t>
            </a:r>
            <a:r>
              <a:rPr kumimoji="0" lang="ru-RU" sz="1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люленьки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Прилетели гуленьки .</a:t>
            </a:r>
            <a:b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Сели гули на кровать ,</a:t>
            </a:r>
            <a:b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Стали гули ворковать ,</a:t>
            </a:r>
            <a:b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Стали гули ворковать .</a:t>
            </a:r>
            <a:b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Детку тихо усыплять</a:t>
            </a:r>
            <a:b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Спи малютка почивай ,</a:t>
            </a:r>
            <a:b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Спи тихонько отдыхай </a:t>
            </a:r>
            <a:endParaRPr kumimoji="0" lang="ru-RU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281</Words>
  <Application>Microsoft Office PowerPoint</Application>
  <PresentationFormat>Экран (4:3)</PresentationFormat>
  <Paragraphs>201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дом</dc:creator>
  <cp:lastModifiedBy>RePack by Diakov</cp:lastModifiedBy>
  <cp:revision>11</cp:revision>
  <dcterms:created xsi:type="dcterms:W3CDTF">2017-01-10T11:57:56Z</dcterms:created>
  <dcterms:modified xsi:type="dcterms:W3CDTF">2025-05-24T08:36:43Z</dcterms:modified>
</cp:coreProperties>
</file>